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71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094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97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60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200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90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71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75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42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71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98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6A24-133C-430D-A9AD-B0D2241955AA}" type="datetimeFigureOut">
              <a:rPr lang="es-AR" smtClean="0"/>
              <a:t>18/07/2019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84A8-E612-4F78-A78B-2DBA0B13595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000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fe.losandes.com.ar/uploads/2017/10/image59f29882272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656436" cy="37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16422" y="1484784"/>
            <a:ext cx="42237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sz="3600" dirty="0"/>
              <a:t>Circuitos productivos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16422" y="548680"/>
            <a:ext cx="4088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sz="3600" dirty="0" smtClean="0"/>
              <a:t>El campo y la cuidad</a:t>
            </a:r>
            <a:r>
              <a:rPr lang="es-A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927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59" y="198884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Para convertir las </a:t>
            </a:r>
            <a:r>
              <a:rPr lang="es-AR" b="1" dirty="0" smtClean="0"/>
              <a:t>                                      en </a:t>
            </a:r>
            <a:r>
              <a:rPr lang="es-AR" b="1" dirty="0"/>
              <a:t>productos elaborados es necesaria la </a:t>
            </a:r>
            <a:endParaRPr lang="es-AR" b="1" dirty="0" smtClean="0"/>
          </a:p>
          <a:p>
            <a:endParaRPr lang="es-AR" b="1" dirty="0"/>
          </a:p>
          <a:p>
            <a:endParaRPr lang="es-AR" b="1" dirty="0" smtClean="0"/>
          </a:p>
          <a:p>
            <a:r>
              <a:rPr lang="es-AR" b="1" dirty="0" smtClean="0"/>
              <a:t>intervención </a:t>
            </a:r>
            <a:r>
              <a:rPr lang="es-AR" b="1" dirty="0"/>
              <a:t>de muchas </a:t>
            </a:r>
            <a:r>
              <a:rPr lang="es-AR" b="1" dirty="0" smtClean="0"/>
              <a:t>                             que </a:t>
            </a:r>
            <a:r>
              <a:rPr lang="es-AR" b="1" dirty="0"/>
              <a:t>realizan distintas tareas. </a:t>
            </a:r>
            <a:endParaRPr lang="es-AR" b="1" dirty="0" smtClean="0"/>
          </a:p>
          <a:p>
            <a:endParaRPr lang="es-AR" b="1" dirty="0"/>
          </a:p>
          <a:p>
            <a:endParaRPr lang="es-AR" b="1" dirty="0" smtClean="0"/>
          </a:p>
          <a:p>
            <a:r>
              <a:rPr lang="es-AR" b="1" dirty="0" smtClean="0"/>
              <a:t>Esta                              de actividades </a:t>
            </a:r>
            <a:r>
              <a:rPr lang="es-AR" b="1" dirty="0"/>
              <a:t>recibe el nombre </a:t>
            </a:r>
            <a:r>
              <a:rPr lang="es-AR" b="1" dirty="0" smtClean="0"/>
              <a:t>de                                              , </a:t>
            </a:r>
          </a:p>
          <a:p>
            <a:endParaRPr lang="es-AR" b="1" dirty="0" smtClean="0"/>
          </a:p>
          <a:p>
            <a:endParaRPr lang="es-AR" b="1" dirty="0" smtClean="0"/>
          </a:p>
          <a:p>
            <a:r>
              <a:rPr lang="es-AR" b="1" dirty="0" smtClean="0"/>
              <a:t>que </a:t>
            </a:r>
            <a:r>
              <a:rPr lang="es-AR" b="1" dirty="0"/>
              <a:t>está compuesto por </a:t>
            </a:r>
            <a:r>
              <a:rPr lang="es-AR" b="1" dirty="0" smtClean="0"/>
              <a:t>diferentes                           .</a:t>
            </a:r>
            <a:endParaRPr lang="es-AR" dirty="0"/>
          </a:p>
          <a:p>
            <a:r>
              <a:rPr lang="es-AR" dirty="0"/>
              <a:t> </a:t>
            </a:r>
          </a:p>
          <a:p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491880" y="6205954"/>
            <a:ext cx="17795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materias primas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3728" y="6160430"/>
            <a:ext cx="10987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personas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80112" y="6205954"/>
            <a:ext cx="975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 cadena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04248" y="6179724"/>
            <a:ext cx="19807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circuito productivo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6205954"/>
            <a:ext cx="8188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etapas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60139" y="332656"/>
            <a:ext cx="42237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sz="3600" dirty="0"/>
              <a:t>Circuitos productivos </a:t>
            </a:r>
          </a:p>
        </p:txBody>
      </p:sp>
    </p:spTree>
    <p:extLst>
      <p:ext uri="{BB962C8B-B14F-4D97-AF65-F5344CB8AC3E}">
        <p14:creationId xmlns:p14="http://schemas.microsoft.com/office/powerpoint/2010/main" val="270533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73485"/>
              </p:ext>
            </p:extLst>
          </p:nvPr>
        </p:nvGraphicFramePr>
        <p:xfrm>
          <a:off x="755576" y="956800"/>
          <a:ext cx="7632000" cy="29991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08000"/>
                <a:gridCol w="1908000"/>
                <a:gridCol w="1908000"/>
                <a:gridCol w="1908000"/>
              </a:tblGrid>
              <a:tr h="1536096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5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6</a:t>
                      </a:r>
                    </a:p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dirty="0" smtClean="0"/>
                    </a:p>
                    <a:p>
                      <a:endParaRPr lang="es-A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mtClean="0"/>
                        <a:t>7</a:t>
                      </a:r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03231"/>
            <a:ext cx="1613271" cy="12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64" y="4287977"/>
            <a:ext cx="1440160" cy="10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9" y="5524452"/>
            <a:ext cx="1498608" cy="11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03231"/>
            <a:ext cx="1512168" cy="11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01" y="4188372"/>
            <a:ext cx="1631605" cy="12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6" y="5559498"/>
            <a:ext cx="1440160" cy="117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3105"/>
            <a:ext cx="1464064" cy="11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96947" y="188640"/>
            <a:ext cx="5350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Circuito productivo de la leche</a:t>
            </a:r>
            <a:endParaRPr lang="es-E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92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77272"/>
            <a:ext cx="2592288" cy="8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0" y="3936901"/>
            <a:ext cx="2246378" cy="14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21938"/>
            <a:ext cx="2339900" cy="5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1534570" y="1556792"/>
            <a:ext cx="5750340" cy="1478927"/>
            <a:chOff x="395536" y="952453"/>
            <a:chExt cx="5750340" cy="147892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0728"/>
              <a:ext cx="1818066" cy="145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820" y="980728"/>
              <a:ext cx="2087523" cy="145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542" y="952453"/>
              <a:ext cx="1924334" cy="145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9" y="3868853"/>
            <a:ext cx="1833959" cy="15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58" y="3955087"/>
            <a:ext cx="1699932" cy="12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58" y="5388740"/>
            <a:ext cx="1496237" cy="5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97127"/>
            <a:ext cx="3086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Resultado de imagen para jugo de naranja circuito productivo de la naranj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15187"/>
          <a:stretch/>
        </p:blipFill>
        <p:spPr bwMode="auto">
          <a:xfrm>
            <a:off x="21603" y="188639"/>
            <a:ext cx="3025935" cy="11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2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64088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 abeja toma el polen de las flores.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588224" y="590273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Llega a la colmena.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189890" y="24928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All</a:t>
            </a:r>
            <a:r>
              <a:rPr lang="es-AR" dirty="0"/>
              <a:t>í</a:t>
            </a:r>
            <a:r>
              <a:rPr lang="es-AR" dirty="0" smtClean="0"/>
              <a:t> fabrican la miel, dentro de los panales.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757842" y="459247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apicultor es el que recoge la miel de los panales. Va muy protegido, para que las abejas no le piquen.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045874" y="33569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 miel llega hasta la fábrica donde es envasada.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73866" y="41490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Y ya está lista para comerla. 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188640"/>
            <a:ext cx="71208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Circuito productivo de la miel</a:t>
            </a:r>
            <a:endParaRPr lang="es-E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2416" y="1268760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  <a:endParaRPr lang="es-E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0125" y="2132856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es-E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08923" y="3068959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</a:t>
            </a:r>
            <a:endParaRPr lang="es-E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1513" y="4102913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endParaRPr lang="es-E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97721" y="5077663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</a:t>
            </a:r>
            <a:endParaRPr lang="es-E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93929" y="6032321"/>
            <a:ext cx="352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6</a:t>
            </a:r>
            <a:endParaRPr lang="es-E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68"/>
            <a:ext cx="10906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38" y="157084"/>
            <a:ext cx="1204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5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/>
          <a:stretch/>
        </p:blipFill>
        <p:spPr bwMode="auto">
          <a:xfrm>
            <a:off x="6948264" y="3573016"/>
            <a:ext cx="1743075" cy="22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34969"/>
              </p:ext>
            </p:extLst>
          </p:nvPr>
        </p:nvGraphicFramePr>
        <p:xfrm>
          <a:off x="611560" y="699904"/>
          <a:ext cx="609599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  <a:gridCol w="320842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Ñ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555776" y="0"/>
            <a:ext cx="3235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Campo y ciudad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Resultado de imagen para campo y ciudad para primer g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116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ítulo"/>
          <p:cNvSpPr>
            <a:spLocks noGrp="1"/>
          </p:cNvSpPr>
          <p:nvPr>
            <p:ph type="title"/>
          </p:nvPr>
        </p:nvSpPr>
        <p:spPr>
          <a:xfrm>
            <a:off x="307975" y="108240"/>
            <a:ext cx="8550122" cy="1196873"/>
          </a:xfrm>
        </p:spPr>
        <p:txBody>
          <a:bodyPr>
            <a:normAutofit fontScale="90000"/>
          </a:bodyPr>
          <a:lstStyle/>
          <a:p>
            <a:r>
              <a:rPr lang="es-AR" sz="2400" dirty="0" smtClean="0"/>
              <a:t>ALGUNOS DE ESTAS IMÁGENES SON DEL CAMPO Y OTRAS DE LA CIUDAD.</a:t>
            </a:r>
            <a:br>
              <a:rPr lang="es-AR" sz="2400" dirty="0" smtClean="0"/>
            </a:br>
            <a:r>
              <a:rPr lang="es-AR" sz="2400" dirty="0" smtClean="0"/>
              <a:t>* </a:t>
            </a:r>
            <a:r>
              <a:rPr lang="es-AR" sz="2400" b="1" dirty="0" smtClean="0"/>
              <a:t>COLOCA</a:t>
            </a:r>
            <a:r>
              <a:rPr lang="es-AR" sz="2400" dirty="0" smtClean="0"/>
              <a:t> DENTRO DEL CÍRCULO LAS IMÁGENES SEGÚN CORRESPONDA.</a:t>
            </a:r>
            <a:endParaRPr lang="es-ES_tradnl" sz="2400" dirty="0"/>
          </a:p>
        </p:txBody>
      </p:sp>
      <p:sp>
        <p:nvSpPr>
          <p:cNvPr id="5" name="4 Elipse"/>
          <p:cNvSpPr/>
          <p:nvPr/>
        </p:nvSpPr>
        <p:spPr>
          <a:xfrm>
            <a:off x="329222" y="1863614"/>
            <a:ext cx="4026754" cy="43016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4400"/>
          </a:p>
        </p:txBody>
      </p:sp>
      <p:sp>
        <p:nvSpPr>
          <p:cNvPr id="6" name="5 CuadroTexto"/>
          <p:cNvSpPr txBox="1"/>
          <p:nvPr/>
        </p:nvSpPr>
        <p:spPr>
          <a:xfrm>
            <a:off x="170181" y="134076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CAMPO</a:t>
            </a:r>
            <a:endParaRPr lang="es-ES_tradnl" sz="2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l="15381" t="33203" r="20166" b="30664"/>
          <a:stretch>
            <a:fillRect/>
          </a:stretch>
        </p:blipFill>
        <p:spPr bwMode="auto">
          <a:xfrm>
            <a:off x="5862387" y="3026755"/>
            <a:ext cx="2253183" cy="947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://t1.gstatic.com/images?q=tbn:ANd9GcRD0dr42EwcgI4sQ35lOi75Nj-_SF4vBSAcMN8zxbLnYFuvksOE7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4274" y="1602378"/>
            <a:ext cx="1071169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http://www.ceibal.edu.uy/contenidos/areas_conocimiento/mat/uruguayganadero3/image002.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321" y="4398638"/>
            <a:ext cx="1643074" cy="1095383"/>
          </a:xfrm>
          <a:prstGeom prst="rect">
            <a:avLst/>
          </a:prstGeom>
          <a:noFill/>
        </p:spPr>
      </p:pic>
      <p:sp>
        <p:nvSpPr>
          <p:cNvPr id="10" name="AutoShape 8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" name="AutoShape 10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2" name="Picture 12" descr="http://t0.gstatic.com/images?q=tbn:ANd9GcSQexbZaub9guC6W_U_63ttKy6AD61oV2mGwdXpKzhGLcVFRmHF-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4365104"/>
            <a:ext cx="1729311" cy="122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6" descr="http://t0.gstatic.com/images?q=tbn:ANd9GcT-r3Hu8L6ju168HLTeL_i4mIbyz-fy8fjmbqPJC1eQb7Cr-o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1716873"/>
            <a:ext cx="1653890" cy="1090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4555755" y="6093296"/>
            <a:ext cx="446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ARRASTRA LA IMAGEN HASTA COLOCARLA DENTRO DEL CÍRCULO.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2195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ítulo"/>
          <p:cNvSpPr>
            <a:spLocks noGrp="1"/>
          </p:cNvSpPr>
          <p:nvPr>
            <p:ph type="title"/>
          </p:nvPr>
        </p:nvSpPr>
        <p:spPr>
          <a:xfrm>
            <a:off x="436355" y="404664"/>
            <a:ext cx="8440489" cy="634082"/>
          </a:xfrm>
        </p:spPr>
        <p:txBody>
          <a:bodyPr>
            <a:normAutofit fontScale="90000"/>
          </a:bodyPr>
          <a:lstStyle/>
          <a:p>
            <a:r>
              <a:rPr lang="es-AR" sz="2800" dirty="0" smtClean="0"/>
              <a:t>ALGUNOS DE ESTAS IMÁGENES SON DEL CAMPO Y OTRAS DE LA CIUDAD.</a:t>
            </a:r>
            <a:br>
              <a:rPr lang="es-AR" sz="2800" dirty="0" smtClean="0"/>
            </a:br>
            <a:r>
              <a:rPr lang="es-AR" sz="2800" dirty="0" smtClean="0"/>
              <a:t>* </a:t>
            </a:r>
            <a:r>
              <a:rPr lang="es-AR" sz="2800" b="1" dirty="0" smtClean="0"/>
              <a:t>COLOCA</a:t>
            </a:r>
            <a:r>
              <a:rPr lang="es-AR" sz="2800" dirty="0" smtClean="0"/>
              <a:t> DENTRO DEL CÍRCULO LAS IMÁGENES SEGÚN CORRESPONDAN.</a:t>
            </a:r>
            <a:endParaRPr lang="es-ES_tradnl" sz="2800" dirty="0"/>
          </a:p>
        </p:txBody>
      </p:sp>
      <p:sp>
        <p:nvSpPr>
          <p:cNvPr id="5" name="4 Elipse"/>
          <p:cNvSpPr/>
          <p:nvPr/>
        </p:nvSpPr>
        <p:spPr>
          <a:xfrm>
            <a:off x="307975" y="1770212"/>
            <a:ext cx="4071396" cy="46679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4400"/>
          </a:p>
        </p:txBody>
      </p:sp>
      <p:sp>
        <p:nvSpPr>
          <p:cNvPr id="6" name="5 CuadroTexto"/>
          <p:cNvSpPr txBox="1"/>
          <p:nvPr/>
        </p:nvSpPr>
        <p:spPr>
          <a:xfrm>
            <a:off x="155575" y="1342681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CIUDAD</a:t>
            </a:r>
            <a:endParaRPr lang="es-ES_tradnl" sz="2800" dirty="0"/>
          </a:p>
        </p:txBody>
      </p:sp>
      <p:sp>
        <p:nvSpPr>
          <p:cNvPr id="7" name="AutoShape 8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AutoShape 10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AutoShape 2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AutoShape 4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" name="AutoShape 6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" name="AutoShape 8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3" name="Picture 10" descr="http://a1014.phobos.apple.com/us/r1000/064/Purple/1d/8a/0b/mzl.srdxjkxg.320x480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56992"/>
            <a:ext cx="1928826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2" descr="http://sientemadrid.com/wp-content/uploads/2011/02/Cabecera-Micropo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54091"/>
            <a:ext cx="1830130" cy="1271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4139952" y="600713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ARRASTRA LA IMAGEN HASTA </a:t>
            </a:r>
          </a:p>
          <a:p>
            <a:r>
              <a:rPr lang="es-ES_tradnl" dirty="0" smtClean="0"/>
              <a:t>COLOCARLA DENTRO DEL CÍRCULO.</a:t>
            </a:r>
            <a:endParaRPr lang="es-ES_tradnl" dirty="0"/>
          </a:p>
        </p:txBody>
      </p:sp>
      <p:pic>
        <p:nvPicPr>
          <p:cNvPr id="16" name="Picture 14" descr="http://t1.gstatic.com/images?q=tbn:ANd9GcSUGfmFuvRPQIuMo4bAVnjynRdR_fsN575Dc1mRt8uQ9Ws7kzL6X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1770212"/>
            <a:ext cx="2041085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8" descr="http://t3.gstatic.com/images?q=tbn:ANd9GcQJiUkCcEWIJ5IaKLofDHbRcc80TnY1A-LQvnkCu9KTRrnUbjX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2320" y="1628800"/>
            <a:ext cx="996430" cy="126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AutoShape 20" descr="data:image/jpeg;base64,/9j/4AAQSkZJRgABAQAAAQABAAD/2wCEAAkGBhQSERUUERMWFRUVGCAZGBgYGRwbGxsaGRkdHRocGxocHyYeGhojGhoZHy8gJSgpLCwsHB4xNTAqNSYrLCsBCQoKDgwOGg8PGi8kHyQsLCwsLCwsLCwsLCwsLCwsLCwsLCwsLCwsLCwsLCwsLCwsLCwsLCwsLCwsLCwsLCwsLP/AABEIALQBGAMBIgACEQEDEQH/xAAcAAACAgMBAQAAAAAAAAAAAAAEBQMGAAIHAQj/xABDEAACAQIEAwYDBQUGBgIDAAABAhEDIQAEEjEFQVEGEyJhcYEykaFCscHR8AcUI1LxFWJykrLhJDNDU4KiFnM0Y8L/xAAZAQADAQEBAAAAAAAAAAAAAAAAAQIDBAX/xAAmEQACAgIDAAEDBQEAAAAAAAAAAQIRITEDEkEiE1FhBDJxkbGB/9oADAMBAAIRAxEAPwDqQbGwbFbzHa+mi6iCegBEn0nAaftDp6o7pwOpI68xyjfHVRybLmGxsDiv0u1FNhqW46giMLe0vbNqVAVKMTrEzBBW8jy23wnFhaLmGxtqxyXO/tYrloREpWiCdRk87x5cvntgNv2n5sgLrUHqEE7+kW22/PE0UNu1h/4p/wD7cIEPxjy6D+Ye+Bc72mes/eN8UyxHOB09pwH+/nxkH7BMbcwdowmXE+hOHvNJP8I+4Y5f+0Qf8a/+Bf8ATi2cJ7XJ3dNWBnQt55xe5xzv9o3GNea1LaUHOdpH4YVNZGnbpBPZh/j9r/PEWaILpJg6hFpkyMC9k81OvqAs/wDtiLOZ4iom12Avykjbzw7wJr5DfssYzlKI/wCYvT/uLyFxi8/tEzsZfuos9z6LJj5gH2xzHgGejMU2m4qIYkcqqchi3dveNGoAFEQjHrybl74lL0uW6Of138ZAIi/I2+mOxdilh6u91WZJPMjmemOJ/vEtMddwPPyj6Y6/2f4kKTNInUo5xsf98GwlgvWMOK23a2JBpyeV7YFp9sjr8QGkbgDffb5YfRk90W2cascVU9tSJBpz6GPwM4D7R8eNUU+71LuTBO/t0g4FB2Dmi7ziChn0dmVHVivxAHbFI4Rxw0hVLs7FkhfEbHrf15YF4PxLuq6sTa4N4m3P3v7YfQXc6ROKh2+f/lDyb71wYO1wPwqL7S332tiicR481esxefiOkTZQCBAHthxg07FKSaL/ANi//wAc+bt9ww+nHJTxeqEVEqsigzCmCSTuSL7ARi0ZLtc/7tTkhqtw0jcAkA2IvYYTg2wUqRcpx5OKoe1rldgCFMmN2+zA5D54FPbKoKbCFLgb/dYWtg+mw7ouk48nFQyna6oAutQ0QCdifPpOPMn2sqCzgN57H6Yf02Lui3k48nFUzfbbSSAin1b74GI+HdulcqrrBNveflEYOjF2LLmeJJTdEYw1Qwoj7+m+CDilZ/jSvm6bMIWkxEi8gNIPvAxYv/kFHSG1iOkGfcbjDcRWMpxmAaXF6TCQ45b2323x5gphaOPVc0HA3tMbfiZxFmq5FJitjI2tvhLkavivhhWrfwm8tP34oqqGWRp1WRNJ8DWImLneffEfaNNGX0XWWFgDBEXOom0GB5zyjA+TLiiGg6IsRyMw3mLRvhZnXlSSDHhixNyvLlMYTbCskC5RX1O7sTyMap635e+Bw0Mb8uvl0xLl0MND6B0Np+W+I0F+Xv79MQmP0zWoAgmYJkz+ticFZSpAYXsrDn/SfXAYKwJbe0SfeCBE8sF5O+oxPhYTHUev0jCZaL1wusi0lY81Fm9picVjta38UXWCLc7ajF8MeH1w601DKPCBLGBt1jbzj88Je0NSTTJE2I8jB39Dht4FFfIL7Hv4n9BN/M48z5OtIYjxDYxP5jEXY0/xH/wj78T5xCWEciDuBt674m8FNfIhyU97AInUOdge8XkByw349XPhU3ZUqA2PIGPWwnCTLStQ6jGk3ubQ4PSOWGXGa9NoqU3JDJU3UiIDdbmLbxgTwOSyICpBg2tjpBWSLkCLwCeYiegxzA1A1z0uY/U46RmNfh7tZJsdgQCRzPmAfbBHYp6MzefDFtDTFp8tvPGnDmg3YQSSNyTp3EAeeBqecCkhkBgACLGL2kD6+WBX7RLSYJrcbeG8yf73LcX2xr2Meo8rSG1HY3uD052ge+BaPEk1kndR85F9ueBOMVWqIGAMIDMsDvpvueYwfl+IUawINJVk7qt7LyJvvfbnhdvuVWCHN5srPUWIO1z/AF+eFT8Qcn4tJHRfzxJmK005NPS0iYnrvER02J/DCp641dPriclUh/T47pVRpWU+14pa/OTG3QDA1MpqmRewvNybi3t+dsa8EANaCAQFJM7bTscKcuZcbfFyib+8jDUqDrY+ZG0htLRO8HkDjXJ52WABMgeH5knbYYZ5Ov8Aw1DA/DJ3G5Ij0iLbXxrnswhq0RpRRedMCIaBt5DbniuxFeEOZzLBWWSYgnp5X9xy5YGerKg/j5j9e+GBrguCGXQIEDeCY2IjYj5YG4qKQIJbQSbDUItvy2mMHYOpuM+UZi06OXtMx9cbDigA3IkWmeZgb4WcQzlIjw1LxELBHoPEDzOBqmX/AImlioJKxI63HOw/XlgTE0OAQxZjG9r/AJGMDKoQqdU7/cYxBVz51lCF1C0LO/UX/AYhqMdQM3FyBgc0tiGRzcmQNv1zxKmYaIj6fjhlwLs6alHvdYVmBsUVoExI1D3ke2E/HMhUotcggGxJgxyMf19sPuLq6sLXMtHKenXHuK7WzrSpBP8AtjMHZkktfhpZjIBcgHYTI2ItIFogRNsCjglTS6krMbSZtty8jzxutOoh0EkQTpBIuJsYAE7TfEdahcFzrBmQDtO8jkcZ9mjoonTg1daelu70AbgibkSNr7bcsLeLZV9DeNCqmQO8BP8AlEEm5vGN+0RUCmoJgAxJmAYtyxouTHds+sBmgKpIExvMkW+G9+eJTFQBkqTMpgrzBlgtt9jgXTfl+vPDylw/TAq1aYLTp0MtSLR49ExeLb4gqcHAN6oPUhSQIP8ANueu3PBY6FRMRf6/TBWQqdDuD/pPvj3McOKwFIaOluW8HGuUQq+k++/MH9XwWMvnDGotlaABiqFl5Fib6fEecEfIYrfbBCXQ6l2O5jpsMMeDZQNRpOrKCqxosSb9IsDBv1wp7YZsVdDBWUgspBvBBEycSUti/hDHTWv9gf61w8zFb/g1gw0jY3N2n8PlhDwbar/9f/8Aa4ZVHmgB6f6mxEjeK/0acRzFI0h3RBaV5ibb2N4nyjCavqBOr/tvuZ+w/wCIP6OAHzLoZRmFot0wSKhIWf8AtP8AdVxfa8mbj1tAAcco2/XPHUsvVAknYLPyvih8FFBG1ZgNUPJEVWUyLydYgjpB2OH1ftGrI3co4mfEYERE2kzb78UnREotmzMgYM1Q+PkFiT5XJ+63thRxmgmsMqtfmwEQSuxty39TfoUlclaROoTPxFgTtygswjmInEHGyAEsPQgDmPUm/X78Ame0FiiukRqUz4d4URNuRv8AnhpVy606RAIifKRzuNU+W1o98Ju9XuUsNj/L0E8sOc1lEdaulyNKl7AhYX4gQRcc4Bja+GSC8CyvfKUBIhQSBquNQ3i0fT3w5zNChTQsKZIWxVgswRYxBkc+eK12fLGqFB0ruTe42jo1z6eWLJxKmlOmIRTJNzBIG5O8C8XI54T/AAPZXgQlViFOggQBNtXL2In5YDyTeNbNve3LFxyHZupUQN3NTS1gdBIjrNoHntgB6QpZmk8eDVBYKQAVMGwH6tuDOFZVUDNWzQBFPUKZJuKZgAcidPKADfG1Lvbd4ZYbQALREGefzw17Q8aR6YSlVRWJGqW0HSNwJgmeg6Yky/aaiFCK2q0AliWPSSec4qiWyD93pAwAdTDycmNzGmRvFiMaVUQhYIEH+U/DzAj4ZjfHuZZb1NQG+9ok23Im55eu2A3rK5CVmVonRBCt7xDHoASdzhfyJhGc4UGErSGkLHeaiqqSbFjHIlYk3M9MIWqkeEyHWoAdQgiTzOomZ8hgvM0hQl0V1KsAp1NF1kkXM9PnhEczzE/GCBcmyibc7xiksivA4z6g00NMhWk6z8OqwM/f5YP4F2bq1SrVnAom+oEMCN4JDW6bdemK5kshVZgKbKWqHwqSAb8jrgTflOOpdmeD1MvQ0VVBZmk3kCet4tHK23mcQhVbDuA5pCjKpsrsFG0KsQB5RGK52/o/C86QBz53nby/HFop5UKCFQKdpCgE35wB+hzxU+2eWYOrhZlYvcAgn1gXFrYG6yVWCnwQAZEcrRPtjMGmW3BPkRaefL5YzGb5TPqxvlyNXjE6CAZEyBf3EY0znChVHe03BDQIUC0Ejqo+WFPCs6auuq5KgLp6z4bkwY3HS0nE3DKjAd3TPwDxSwCgTyEGSZ9TjWRpERcSPd5gd+NwSQIMWMR6W+WCx+6ufE5U7jxNsRPOQLRgviWXGmqzeNglqgUjTvPhnxAjqvtinLUBCyVaBsLRvaefXEqtodeFmz7ZZY7o6jzgk9ALkxv0x5TqllACWZoBJEFpkQeh6z1wiWppQkMASLSAZMjqDGJqVUslMkVnOsAy0UrkjSPz5Xw6sdUGHiJGu6JBgKZ1HYWF8QKxNXxGTO/08sDZipHeiUF/hI1Ew2wa8f7Yc8L4++Wg01pliN2QN8iRt0wqoaDeD1tFFg5gFYCmevQz5fZ+eFfHKnxSPtsRHMGDfE9TjhqOalWnTJI0iAwje9m+LxG5nBC8UQn+JRRweRUAXnaxAOw25DCsVU7E/Bv+p5of9S4PqH+HA8v9RwenF8tMjKKLDUEcgkC9pEAkaQeVpGmcEDiOSYEfu9QEgQDUgTJLajvHQC45lsS1Zsppf2VHObj8icbZWqSx6Cm0f5G/EnE/Hu7toWJOxJblPlgbJMJOn4u7aR08B5dcNYVCnK3YRU/AdOg/lt+r3nB2UM0ucDV5D7HvgJspUP8A02Gw+DT0G22/PmfXDDK8PYMtJvCzMV63OnmNxcYBjGnanRiAG1c2E7TIF2+YGNczw813RFOkAksYBiI5CI9zNsO8rwCkUQLWljN9TBWsZ8JkWIC8t9seZnglRVD0mAaSStQowsAVsARz2ja/PFpmTJcn2WSpSQIjMIPidtwekRG3IHBbcBRNSyB3qlPincQT8J6AXPLAtHKd0y1KpqmTOpE8J5m8gTuLG2LDlHoNT1MahIuqooJPSCdQ2PX8sBNMo54EAy6a1W/hUA+HTrmRAmBc+uNMxwqoxHjUjcXUEgW+fzi2OgPwOoNLGnUCzYsE8M8zLAjYcuYxPkMplWVWrVdJuo8QTmBBBJEkgxG98TT+4zn4q10ZQruWJ0xrkc7tBAI6x0NuWBTwtxUiaZcknTq5kTYD1+7FozDCiHeooRiYUh1gLJMtAgtJ5H32wG2eZiWR9RO9xtOw/r0wdXspNlfzVJYOkL3iRq1AMRsLEiRe/IjAlCtS2ehTBkEMgYRB86n3YfZzLrQVzUQMao1aQ1rMBLHUrEC/w7ny3EzmXyhpBlWqGY+EE2mDaYYbj1wxA2b7numdVpgqQBNSoRcgTpYRMTuenpgEZsFgpIJQjxrBB1H4QDMRt4RPrbAdNpS9wWAmNXMGNPnG4vA88CcNzQSqGhTDgkEWIUWEbxuCLW53OKSohssvaXMfwj/j5R0i9vPCH+zKjoCLb7+3kBFsF5zLtVSHPdyxPigkzEiNVvTGVKndQd+UqAP9o+eMp83kCAvs1wPXXUVK6ooINrMT/cJtvAJ8+sY65SImRzvYcvrJtGOedhMkz12qsR3LKVkVImpYgAC+rSW5+/LHRCFm9j8yRsOn83tPvi46yVFGlOlpJgmDfkPawGwj9DFR7agIqEGNTmfdR5W25dTi36hYE+I9I2HO5np88Ie2HCzUoeFhKtKljp5RAMX328p5YGVRzjiXEdJhf174zAHEcnUBMrEGJF5Pkec+WPMXGMUiGn6MeGMO4q0ysEEHSIF1POLg+vTANUss6FuNrgnztviWtx1ElaSFVveyAmY/vMR7jAlPjxNQNYRB8KSSRy1MdUf+QxDVouhzlONAUijZepLKRrR4E38RXSS2k30zeMVdWsBKmJtERfraQd8H1eOsxALkAn1N+ipYHpJOF61gZGqYJ8JWPmep53wLQ0EGpFM3AlSNpny8vXG9FtVJTpdoYCbLTALbAAc5ufXEYeEJ1RIYbTy298RUVmlOknSfi1QouLBeZ64aBhNStBqgMFBmyLqU3m55LzxKleQt9vKOmB3J1VNJOxtSEL1va6j643RvApJ5ncX2GCQ4m6VDyY7jf7sEXidxP1BxLleEvUUEMqjeTMnEGaphGKWZgQZ2t6eWES0EU1sDEefX64yqwHW3z+hHLECsYNhHK3lzx5UkpcXi8fhiWaI9y2aaqQrnTTMalWF1R53ny1ao6Ys2UzdKkV/dsugC8qrGoSSCCWICj00hYIB3xX+ytFXq6Wdaa6SSW1EkjYAAGT8uuLPltIEWYT9oAfS53mxw8Cyb8Pz9HQRU71SZ1qshS20yKokQTuo5jB/Bq9OszUqTMhQdQSQIEzJZd+ptz5YULl0M+Fbxsf6YZ9lKKJXcgQdB5nbUtoNuWGkJk3GMlUpgBqoZW28HiGkg3ZmLNvFzG+CeC8QDMESmNaKGDPESBFgJB35jA3azMl9ApqXKhj4QWiSogxsff2wt7K09TLWLEaXKEaiIKlYAAiZMkgzg9pDzVsZ5vs5mqrMalUMNUrclgoLQJO3hYddsM+GcJqUtIDNA6kHrsbEcsMUz69dpmfK334LyimoT4kUDmx3BEiIHpiqJsT8YaodEB6niuA1vUydhiF+HUnCmok6TI1KZF5No3m+2H1XIMoktT0zuGkCxN4FtvuwtrZoDc+mGlYrJeLZRRTSuyUz4QUNV4ABuToJkNBP2S3LCHiLpW/h5SkabsB3lQJoU8tIMaiJuX2AtznCztGrk63qgUYMC4gRz677efK5xJw3tFRXLu1PM1QxhadMIzuXOzFmGm0my7GIkgTDSRXd1XgZW42VLpWRc46kIhcArpAE62BlQu5m8gXkCK1xjNyEFJRTD1AFSmC++4WSSb/PbnjOJZ3u17qnTXxAGo9gzSZgsIJvcnC7jtTwIFlfEDYwBYXJ9eXX0xSRmb8XeKxplVGk8ptE3bTEX0/TcYrqZs0nkqDeYJsfUc45A4Y5fP6WZmLEk6iQ0MTG5N5mbL0OFyZQ5isbwLkk358jzOCTSVsZa8lxJKigjUPQAR7bYFzdOmAZEg22kMeUhdj8vfAH9n01Gla5Q7w0EfMRGDOA5fMGuqUzFSbOGBhJ3gnkbx544Yca7fFk0X/sFwSnTpatGipJBLTquOjC0A7Ec8WhctHwkEGSZYC9ug53PqTvNgMnmHRYqMwaDLkyPDChiT4VJEHT6+eDdRBmSTEX5xzjaZ8sdpZ7EglTqi0KQbi3Xlindps5Wpu2vSKZB0gQ1riWBE6rj067zcDX8h8hihdp6gXNMxZbqsC9jEXAudp+WJm6QN4wV58zSYAaNRJ2UAben5+uMwUvFKbSNRny/IY9xz9pLxmZQ/W1vtX59MbxPU+th/viNbeVvU42PU+V2P3DHWam1Nto8vgH44kFTxMNR+I2ZfvP83++IluOZ/wDVd8SM3iIlhcGDcXHM+fLCAJR4TeLna+6/dgSmP4bHTMfaZojawXmcTU284v8AZ/DELuCHsvO7fco64ENhIl3IANQlTt4R8PIcwMGtw+KYDMQw3GkyD/i2IG0Wx5QyzB5csGgC8W8I5C68vng4uT9sE+f54iTBDfh1DTlkN7C594xXuMn+K3OwMfLFhzPEEXK6X1GADKMREkb4Uq9NvEhZi1vEVBGmJv7898J2mG0AK2DH4XUZDFNyI5C8emHvCqJooX7lKpvurMVuYJ0CBA5yNz0xYKvFXp09RGlFsBMETG40kWk33NtsF2VdHPOF5SpSq6u6ZdIN2HisOXK/kOeHFJmq1INbREWuWO3h/wAVyfQHFsqZ4VqYYAxFvhv/AJQLes4pOSpVXqMtPQpA1CTGxXcxvcfPAtiLdRoUNGly6TEu1LURG0eJRE7+uHvBsjktEDMNqbdwNPOwAIYAW8/XFAWlnFBHd61N/AwMi/PCrI5fN06pbRUlQYgBgSRYNE2/IYr3ArOuUuB5YOWpMSdJEwATIMkNa5J5YT0Ox2bFNdaKgUllAOpmMkgeEEAmee+FeQ4z/CXvlC1L6h8PM/hHzwzpcTA+Byvo354rqxdkZmOD5lqaswVSZmnU1I28CReZibxuDi78M4G/dU5CBwgDzeSBaSNzv5XMYoHDOODMFiHLFDBLqCZvzBw9odoawRlWoqgkSyr4rmBePPfE0OxvxfLrTtVCeiuSf8sA/rfHNeLcXQVmSmKrqu3dksVOxBgyYve+++LDnKxY1adOWqkrp0yzNMFpPTcTtinV+Bvk3qVUzI78qxYUjekGPj8VwW06gNJHqMUm1oklzfEQHFKtfUtqbnxpAnxj7MxZWOq1wLSqr8Sp+AqIDDT3ioqmAsFVVAAGIIGre/ITPvEHpU3VaCAKHM1Hgu0m2px4T6AAeu+AKMF0IdZQXiNFMHYLG7zO3Mi9rWSxrXfUSTALItiZJ5xE9eeAONP/AMvbfcmRsOU3Nv1OPeI1IqVAFgeEL6KLyB9kfXbC/jlf4Lwfr/thslHuQOt52VTefFf8D+umLAtEBbs3qI/QwFwzhwpoPHJAMxdb39fK+DWypuysbbLJjfaeY9seXy8inIbAc5lACuomTtUFj6RMm2HXYNqhzFRTKwhGqJEbCOUg335RhYOKo3hMEkwVufkRsZ5/1xbOwRqrTcOmmnUaabiOQI1E3nYRPOcbcN+jRbaNM2BaRp0mwuebf7bY2qIfCC5gAgzEtIiZ5HnbEKKVjvKmxY2BgrH22iARvy+mPf3inOoNOpNYvI0jmPn746yjbuxKjUfDH2r7EeLr1v64ofbbh1TUaoB0WkEjw7CQZkAxMDznF7qVGUzp1DWoGkyYO7GYsPKbYoPaLjLPUi0rI0SQd9yDEmMS3QOkipii4AamrW5gGb+fPGYbVMuGuaoQj5e35YzGb5F9v9MiIdgiyg0qukdKqFGvaxE/cMV3ivDWy9QoxViOYOr0n+U84N8dZzVAsIBi4PyxSe33DZqIyKo1KQxsJOoGT1PnjeSpFqVsrIhT4vER5yNgfb08sRPmRqMEgHzkef8ATEObeWjpbEVOmWYBRJMARzJ8vXEIsPRvv5b+3niPTE7SRuwk3WYA+mLnwP8AZNn64BNMU1P2qh0/SNX0w+H7I6Cyr8RTvpCwAoAtESzSSQOV7bYVlFOoVJGrWSSBeIm2N6VQsNh6Hf78Wvin7PKmXKK2YRpWQQpgwQo5enp1PNRmeAVgCToIHXwmBzPIfPECoE4xU/4RhI+HYeWAaHZXMuAEosxAE6SrX35Mb3iMWPIcDFamVrlqaRBVFUuZmbsYX3BxY8zwLIqGbK1VRz8Xeu0surUw7qoFBYgAACR0E4u6F0vBR8mqStFsu9NzAZpqCwjWSNcHwhuXPFtqcZDI7Uu8mxHdqC0HSJ0na8g6owwy3C62YpGqBUVHmQLhSpiwjQnta5wjzFUUGKKCoUxvJ5bmL4TdlKLjke8Hz1E1EfMmuqrAdGpL4iBGpx8arzhZBj1GFvbDRnK3fUM1RWFVEWmrTosS7yAAdZiOgHTC3ifFO7RiX0krEjwlgIiSLnfG/Dc3UrsHctV8BEsdRsUgXMm0/LCppDwxauQztOmFpsjAHwspE2m0NH342zHHc4hXXQbSI1SpaRzI0yAd8WSvQXu1mRJsNuR6z52xrUoyywx2HuOXP1xPZ+hSEFLtoO80VEC0yLG4MwLEDznlifLdoMvV1ymnTvIW4vcGJO31wWnCiKpLeJIPhbxXgb6rnrcnCqhwERUNakto06RpJF5uhF9sUpoHEMyeZy9S9BgCxv8AEDbqCb74LyLp4tVZnQHUwDLIi8Tp8HWdxGEf/wAfpae8pd8CTpgG45ncfjjzI8M0K7JVYqQNQKyYgjrc74vteCOvo9q9plRSqaaVNpnRMmNMK7mWY32Jje3RDU1sXZz8QOmn1T7IeLrsLTqP93n5Ry4pgtTkCCdRgsCYuIspudr7354XZrjFMkBTAB8QMASWv+PrhpWJsiz7ltSwBTSG1QNTMEgwYsCQR0sOgx5QqEADQqwC0T8CmILWvUflJ/lttgbPZg6FGkzFyZjmQY2Agg364yiwZlIBMCQbdfE7dDMhV9DfnfpHgXm6sazGmSLG5sv4Y1o8DNcd47MARYAfeTvfoMA0c8DWh7rJJEyD6zh9leKpIVYA2G/05WxzfqOSSxESVGJkFWyO6nzEn7pPL6Y0ZKwEpU1CLRMkc4k6ScMjUDQG57/Zj/fC3NaqZ+NIuAeZ8mAGmdh5+2OOL7OmMTNmA1VWMiYFQLYmDBN7AkfXHZOB56k9BTRUpTVYAIIAjfxEAGCDJnHInpirXWKiKGvqbwqvqRcm3THXuFKKVOlTLM5CiX8RFhJl4gC1gTMY9GKqKKWw9aneICrQrDwsohr85Mg+VreeNioHmRaeeAUq6gatAhzUIEM3hhTBIIEz7n2wU+WQv3hZQ4GlQzwWBMkKkwxG5tIxQzXvG16dJ0xOqRvO0b7XnbHN+0vDKozbPUGkOxKmZUhbbgb7W3uMdKY7+v54pXbLhNQ1e9GkoWhlB2g2N435x054lg1grIGmAFNRvqp5RbbzOMxLmK4pfEB6Kxg+Zx7jLLykZUXavnlBC7lpiIO29xbc4q/aeiczSU0QWZZ8MQYJEm9uR59MEcJLVe7emioEqeN2ZEXQVmSxIsIw8rdo0oVQ2VCkQ1NaqnpBbSWUwCWkmOfPlq5SeDXqig9mez6lm/eKBZgZCsWFvQcpBvi7U6dJE0U6a0ywutNZYz0Ci/8A7YN4P/xdSp3hZyrfY1LrsLmRqjcWg26YZ5/h5oqBTovSlpJVSp8PMkglxyJO3S84gbbFNDPVKFLu6mVqICZL93q1AfzaJUb7wCMG8EyStWapXNBaFRQCHoqhVV1RBYNJJeZY3gb2AacM4Zn28PdotP7NWo0NHmsatU9VjHvGeCOmXapm2y6bTDaVsZ3cRNpsPbDGmyrcSo1FYHKLT0HUQs6SV5ctPMGBp2wYKjGsoNJu73ZiQBHSxkn0+eEtXjLoSQFbSfAqsJKkJqBMkSJnDfLdo0NWlSsdaFtU7adNo8wZ3wndFRlTshz4p0aipl6LE1JJCCR6s5sOe5t94PF1OXEpULFpiPDpIgyG69Ivhvw/P1KqVO/oimytA5hh/MP6nFa4/Uram1AOpeKSruBBBLepi5PywoxKnypvRpmXqp4suKxq6viWqANM+XiBi3xDzGJWyz1U1VKpqVWWX16iAQIu5gzAt8XKbYLyeQWpT1tQHejoSviBjxN7dMR5t9FFiwA0xIPi2Ikefri0QVLNaDmAlZGdQoQaHCRe0llbn5fLFmyyigFp00Cq9QBmdtdRQbfFARPYEyZBtgLKcDTPsO58LjxGoEOlSNgxFr9N/LF14X2IpUyKlYtmKi3GqygjbSmwv1nEy5EjeHE3kxMx3wFBKlRlN17861WBtoBvsRq1c9sLOOd5ldBqFRrBRTS1ajpHwhdMrvyabxg/s1wCvRb94zVWmi01PgXYSDd325mAJm2Au0v7U6FM6cugq1Bs7CwPkPi+ZX0OErbxopqMV8tkuVoVBUPeU6tJTJl40SQYGtSVkmABMkxbAmXrF6L926sQAAbreedrfPFG4j2hzVevSau5MspUSIjWLACwEjlGLlkkpU0raJTTGoTtBO0x5jfDkqOfD0FZBahQd+F1auW0RbmfPC9Mwxo1SaRRlGwtqt09bYZZfMalnVqubxH2fU/o4EzWdmizStl35bbnn9MEdiZWM/kKrEePTT0DWSeYuYHW8ThalaPDSUBQVIJsTcyxnrtgntBX/igSWOkaV5EmJ8PXfAFagyjxtEwT6XtPM+e2NUZk+fc92gJhYHWTsYvsJ/PAlSqAfiZrarSASZ8XoPhA9PTEWerRoC8gJmbWHXbDTg+Q1nvXkqpEWAVmHT+6Nh+hhTmoK2Khfw9dBZqqlZBC6lIE7+vyw1ynctt4TM6Z3kRsw8pjD3WjWkT0b8RGE3E+AFoanpkb05i/VSbAeWOBcnd5wDPKrNBNPUQNo3mdthI8o5YDpcU70d1UsDaYBOobG+x/pjXJ8QedLXIMaTaN5kyPSMe50U1ZWVBJHiUkm55gg8jPPGkY5pgdN7D9k0o0y+YQCqzSvhUlRF7gWk8vuxY+IKKaMyk1CFBCAGWBsIte07A4W9muM0szRFRiaKr4IOkLMLB1EzBsNJJvseWJ83RSkNVEBi7XCoQZO7NpB8rmPMjHVXhS0b1gglJ06FFRgpKgCZuVgEamEjEncd6KdQaitmXSSFIOkglRY2vfqeuPTwc6zpCMxEFhEkcgTzHljWnmKisUUtKiSBJAAt6cxgGbtEXBH5wf9sK+PcNp1kPePpAMyZgesXvhmeKOPiCn1X+mE3anNq+WdSAm3iBNvEOQ3tI/phMKKPmcjSSrKuakGwPMzYjn7YzHlHMUkRe8I1XPlIt0vBm5OMxg5WZUy8cb4Jw1ctTenXak5pKwpo3eC6q0FfiX1LCMLKeZoMqroCqs6RAtq36zy36DFf4Vw53y1JmDKrJ4W0sQxFoBAiSbYHr8CzaBnptqVd4ZKgUCfiCklIiLx640Omzp/ZrtEyVVpUzTYPYs4jYEyWUDf0OPe3+bz9Gg1Y1GREIM0CFgagBe7G5g6oHlyxVuzHD69dn7itqenpJCIsoYOmCYi4PxOsxscF9oqubbKVKNeousnT4lNORqDQdUI0nzYTEXvikJ42J8t+2POBCpqqT/ADPSDP7FSqk+TLHmcVfO8er5moGZmqPsGbxv/wCIPhQeSAR543yPY/NVKgprlajMbwsgepLAgDzkDFkTs1lsoAc9XQlSJy2XYQTNlq1ifmBMX2xVMVo6J2V7ILUytFqpEtTRoUKSDpEkllInrY+uPOPdh8vTHeVO5tMMwNJvOGSST6DFN4p+0mq6xlitNUA0rQAIUCw1MREcoMDoML+1XHamgNVeXYeK5N4FgTyknBGJMmkbf2zS1H92qsRyWpEExbxkjSCeo2w0yHYqpWYPmM4FP8lCDE/3mkfQ+uOWojV6zGj4AbdAJAn0BicO0WpQUOtVxoB1aSb7Rq5C/KDviPlqwUbOj1eyuZpCaWZRwBJFRTT2FyWQke+nFFrcfLklQEYEsW+IMdgB8MA3MnbpeMaZ7tDVrUQDXYoBOkt4W5kN/M0k2afLbCJuIgkBRdrSdvzPTz9cNJhRZm7U1ymgVDTH9w/WT535TcHzm4b29rvU8QRypsV1AExaVDhSOtsUusStVVqkhZE6l2kWOib8t/cYM4TWUZlis6BzMCPDzgAC5xSiiu7SwyxcZ41VzNKqz1Z0I0KuwMX/ALv+UDFf/sbwqVAXS4Oo2kDpzJJGGuTy8Aqlwxkltj6LzHrgliqXZwSBzInygDYHGiRm22RZLIgFCFBKW1OLxvYD4Qeu+HNHM1XSucxTudJtpIaWMxp3E3wjynGGqVgFQaJg+Q5kk/r1w5NcvTaH+ECOQ3vMTyxlylwCckU7vwCBqMxO+nznywoXL01y1QAtoIE6jcCNh/TBuULikAW1MCbkzIj135Y0z9RBSYolrSsRf0xMNjloQcQrRU8KiYA1nZdv1GEGazk/CPcxc3kz93LBnGsxLkE+ERbr+r4H4VlBWqQ/wqLxbyAFxf8AUYuUlFWZoEXK1KzQilyBy+lzi2cMo1kAUoLKLSvhte1jM+vPBWSytKmP4agSZAJk9JAMnbE5eBKj1BUiT5HrbbHn8vP3dUMX1q9It/FpgtO58P1tb54lYBVXRV0qLeKCD7xa+Ns/Q1pYBjymPkTcH6eWEmWy7VTpqroZbSSRqnYecb+YwRSaslm3HeHrZ0dJ2Ya19m+LntiTs1VoF2/e4YaSVkkSwjSJG03mTGBuJKoplftKRa09NxuCOeM7P9n2zVTu1YKdyTO3MiARPqRjt4kuo/Dr9TN5dyUy7RSQIIo1DtovBpNcGfhkjlGCEcESAQOQMgx7gH5gemEXC+BtlwlOm+pA0uzEhj0EAEERpFzy9sMUzjGo6QQoXfSwuSPtMNLWk+Gdr4st4oJDWtgfJZw+JnApVXJWPDrZAJBJDMY9ztyxmWoaFILFiWLEkKJJ8kVVG3IYkagLOQLSAbSLX8xgFk9yNd6CBCQwkt4kVZnyQKsegxBxSolWi6tTWSBBHUGdvaMauzyxqNMbALEAcokyfOB6YFzwLU3CGCbAzsYPlhPI/wAHL+KslRmIGh1mQDIMb+/znGYmrcBLO7PUHxWjxE39h+uWMxzrkhHFi7JHT/2bdjKOc4VRYM1J1dw7ISdRVjp1KW0mAV5csXvM9l6dXK9xUYVXCFe/ampYec9RtAPLHzp2Z7Y5nJiKFUqsyUMFSfNTbBHHv2gZzN2q12C/yJ4UA9Bv7zjoKZ0+vmeHcJoPSoZuK9Qr3jUx3jkLNgAdK7nc4onEf2iKGY5TLLqO9bMHvn9Qp/hpvyB9cUtabO2lAWJ2AEn5DFg4V2GrVSA3gJ2UDXUP/gv4nDSYm16A8P7SVw96rAQRAHhAJkgICqgG4IEYsORzK1GU96C02pxpFxzLnxX2AjreMNsx+xytToNVZ6NALzr1ACfVvgT0xR8y4oVF0VUqspB1UwxQHpqYDURA2BF7G2HoeGi1ZvMVKitTCaFMgufCLH7I3Y/TBWXzuVoU++f+NVFpqEGD0RbL774pvGuPtWqBwukxeLiTvE8trYAp5WpVvcgbsxhR7mw9MRJOeGEYqI74h2xkHuaa0ieaAAfdHXkMJKmbq1pBJYbkCy+p5D1OC/7IVUDFgx1RFwOcnkx28serTkRvHoFE+Q8I9T88UuOhd14D0FOukhNg4XqBLDabbsTzE9cGcRyDHM6cvqcrpMzqhhvLEwD8sGcK4MlVmNSSFjw3F/XePy3w5/faVGmApAkWQACJ8h8saKODNyyLcr2ZDE1K7FjvpUmLdX3PtGGNapSQJSXTdgdKgCPb874H7+rVULOhQv8A5G0Y9ydBBq0kEgrJ53PX2w3XhNv0g4bn6tRiWHhg6eXpA/HFdTNSWVzIGq+1779ZOHmQzc1GgEiN+VuX1wry3BtTMahjcwOd8Z5LJOylcit/NMAnkB1Pphq3ESqVAyaZMSsgeA2ANxvO2BOE8QAqd2ieHy5Wwsq8T0yA2q+0RHl0xEkXEsmQ4mr01UzMkibwRtt0PPGmbzTfuzywkECQDbbcGIP5jCXK8VD7gAgRYCY8zFxtibO1R+7sRtqAgzP5YFhjYlztbU5OGnBqR0+ExqPildSx98xPlfywhZr4Z5TOlk7oGOQABnqdvnfzxHLbRNFqWiQsIAw5sWuTGxvffkbYFGbbVq0uAu8AXjbzI94wgp5ru7ElvQ2nl5x1/wBsEN2iJ+yDG22OT6Uv5ENBnfFOkGm1ifsx69ZnocJeKZn+IdLEqNgZt9TPrzxInG7EBRebbiT5EW54Gz+poJgqBpBECQCeUzjfjjTyFZLD2N4DTzfed5VIf+VYmN5Mi4mNveLY6DwThVLKoyUm1/aN1JmI+zYbGxxRP2ccOJrNVDjwCCsSW1fcJGL5k+HrS1QXYtAl2LGFEAAnkBy88dGhoacMrU6lWa38Gnt49KGy89Luskzz9hjOMsELDKlXkaZZmi63hqfMTHzwj7QVq60lOWVmfVcLoPhg/ZcENeLR+OPOztGqKRNeQ7OzaTA0g7CBZesCwnBXo7GVCsrEU1bU4AkAGd46Xk9JxpXRzqBqN8JCqQpCk7kCAx9CSN7Y0oZM0qjPlabNVcj4ajKxifhYhwpE7aY5Y3So5E1PjN2kyZJkybSZ5x7DDAiymUanTGplYmbiAbn+TUSojntivdo+NqoC02lrzYgi20kX57WOLExbcuxA2UxC9Ytq+sb2xzqo9NDLQxG62geg2aOu3rjHkdKkDbYPl6lVyDot1Nh8zjMHZfOlhqdCy/ZBAt57GPYYzHJK70Z0VLhlIVCwOodIg/Mc/ni78F/Z6GRalVm0uQFLA0qZY7Auw6AkxAAG+EHYXtQnD67VWy6ZgMmnQ8WOoEMCVaCI6c8N+0n7U89nvDIpJeFpLBg2I1nxXFrEA9MejFqjRr8nQcjwbh+UQd/mUk7UcsCWePODUcf3rDzwLU/aDWh6XBuHimACTUMOxjmQpIn/ABM3pihdk6+VWsU4glUM5EvqPO/jBGoqbGRv5jF9zf7R6GWTusjRAAgAsIEnmEF2PmxGBsKSOdcV7TV6p1ZitUqVTvrHwDok2Qc5UTyteUWars41FIAESAY9SeZk74teayne5h8xmmUIxmAqgm14WyrfqPODjKFYKdWWpaf/ANrEgX3087yfhAxKTYOdbKxkMu5hynhkCSLXtzscNalQvuZi0DYe9gPQRhnxPhxFAs7lj4bbKJYbL6dcVovUey+EeW8c78h6Y10R+7IdUUhGbksEgW3NvM+8e+FxzDMQBI3MLy97R7AYY5Th7Ck5iUiSfIdCd/aR5jHq5Q6R9m/6tzP18zh02K0ibhmWbQVVtNwTvceKw6ztbpg/JZdFeJltM9TaBv7404TWEsB/KBPW7X+v0xpwbODWwCxA9Sdt2/AWw/wSwrKuW7zUR8EFRuPXoYxDwrM66bGI8QiB+JufXGvC8v3eoFpJW45CLY3p5kGYNhEQIG/LBsAY10DKqk2udO1uRwro0mqk1C2lRIP4iPfGfvCg6RNt4sLYWtXJBHKZgdfw5YktId5LjCI6oiwpIDNufU9fTHh7I6pP7whO/wAJ/CYvjTs/wmYrOdKqZURdj1mbCfnizf2gqxFxyIII+kRHl+OPP5+aXaoFaKXm+CVqDA6Sw/mUNHvaRj2vmSaJVrHUDex26Yu9HMgvAFze95jeDyIJ6c8eZ/IpVGl1BnrEz5Hl7RiY/qWsSQWc0mTjek5F1MH64tuZ7L5cW11KbddJKn6n78VXN5c03KkzHMbEG4OOqM1LQJ2apUI25748GPFMY91YsZ7TqaSCDsZwT3+pdMbGR5eXXpgSeWLPwDg1KtRbxp3paBqLL3aqJaqx+Ap9m5kGMOvRB/7OqjLmtI2ZSG9rj629zjqVZAugENqcMRK+EqsXVvtfEPT5YRdmsiiFqFJFJRV/iI6sGdxJionRYPlI2wdTyFKktWovd03ZSSWIkj7R0sfHc3A3k4csbCOSX94RjYyFPijcc9usXjzx5W4krVPBJWAFPctRuoJMqxkm48XP2wJw3IGijyQXqMWOlQgiwsoJCiwH+bBlbLaaXe1FqaAYQhAV1swS7TKm8bXnAMgq5ioomiupp2FV6LR1V0BIPKCCCCceUXPdiSCTuRcEgXv643qMFFzFpMm36i/viGnlhTVUBnSNzE3vuN4mPbAI8zmcakhZBJ0kWfQVBBBYGGkj+UiCJGOQcUMPYyOvXrbHVePZcvSqIJnSR4dyQNvc2xx7MqyuysCCpIIPIg3GM6yMeUuMBKaKrtbcR8/xxmK8auMxD4ohR7w1QagBEgz9xw+Obai00joIBAK2MEXuMZjMbrQPYLw+h31VdbNLOATN7iSbzecP+IuKF6SqDtJubWmSTf6YzGYUPQlpBnD8grAO8uxv4rx6DbEGarEKTv64zGY3iYC+tmWq0nZyfAshRZZ8xzwx4Hw5GprUYSWvB2Htz9TJ88ZjMEcyHLCCOI5sgEWuQvscVnP5htLNNwSPr0/DbyxmMwTCAdwOoTuZOnc+p/PBdI6WhQAP6Y9xmJGwbJ1yzNPKQBywTxIaUBFuX44zGY1j6ZvaKfmXw/4VwOk1JXZSxPUmOfT0xmMx536mTSwblhNl0gAAAWgRvGFdLhqM8gaSv8pjy22+mMxmPPi2kInekNO0SQpudr9Tb2xLSOvLszbgEj/x2+7GYzD8/wClAOY4g5X4iPEBbzAO+/lhB2gohagA5CPPcm/zxmMx1cP7iVsEEFQIF5M36Yhbl7YzGY7TQ2C7DHWewqBskAVUglgRAgja42NhzxmMw2SWSjl1oStFRTUSAEGneZ2688Ju0ALZmnRLHu2IlYX/AKeojxEahPMAwcZjMSD0WHMURoduYcIPIQ31sMKs1k0Wq1bTLJJALNpOgQupQYNhE74zGYEMjbMfvSMXVU7xGBFMQB4DsDP1nG2XNx5fhjMZgkHp5SaXE9Z+uOS9qqWnNVectN/O/wCOMxmEMTs1sZjMZ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9" name="Picture 22" descr="http://t3.gstatic.com/images?q=tbn:ANd9GcRhwGu1TID_XM9qoWXArzK8QgPoaq0VxCOOvHYmnAq8OQEBn-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5219" y="4992641"/>
            <a:ext cx="1571636" cy="117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639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451</Words>
  <Application>Microsoft Office PowerPoint</Application>
  <PresentationFormat>Presentación en pantalla (4:3)</PresentationFormat>
  <Paragraphs>317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DE ESTAS IMÁGENES SON DEL CAMPO Y OTRAS DE LA CIUDAD. * COLOCA DENTRO DEL CÍRCULO LAS IMÁGENES SEGÚN CORRESPONDA.</vt:lpstr>
      <vt:lpstr>ALGUNOS DE ESTAS IMÁGENES SON DEL CAMPO Y OTRAS DE LA CIUDAD. * COLOCA DENTRO DEL CÍRCULO LAS IMÁGENES SEGÚN CORRESPONDAN.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</dc:creator>
  <cp:lastModifiedBy>Brenda</cp:lastModifiedBy>
  <cp:revision>10</cp:revision>
  <dcterms:created xsi:type="dcterms:W3CDTF">2019-07-18T22:07:12Z</dcterms:created>
  <dcterms:modified xsi:type="dcterms:W3CDTF">2019-07-18T23:51:51Z</dcterms:modified>
</cp:coreProperties>
</file>